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60" r:id="rId7"/>
    <p:sldId id="271" r:id="rId8"/>
    <p:sldId id="262" r:id="rId9"/>
    <p:sldId id="272" r:id="rId10"/>
    <p:sldId id="270" r:id="rId11"/>
    <p:sldId id="273" r:id="rId12"/>
    <p:sldId id="263" r:id="rId13"/>
    <p:sldId id="279" r:id="rId14"/>
    <p:sldId id="274" r:id="rId15"/>
    <p:sldId id="280" r:id="rId16"/>
    <p:sldId id="275" r:id="rId17"/>
    <p:sldId id="277" r:id="rId18"/>
    <p:sldId id="281" r:id="rId19"/>
    <p:sldId id="276" r:id="rId20"/>
    <p:sldId id="27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5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8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70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4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93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1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1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0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3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6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2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0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6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3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7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B62A-EB3A-4C66-9AB8-8D6A78DE55C2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73BB7F-04EE-4002-8D59-FBB666E2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4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953rHuRu4?feature=oembed" TargetMode="Externa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A-7pZuwH4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if1VulcVnY?start=1&amp;feature=oembed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xmnR6KhB4?feature=oembed" TargetMode="Externa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54D06F-E435-43C4-ADC2-27E039561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066316"/>
            <a:ext cx="7766936" cy="1096899"/>
          </a:xfrm>
        </p:spPr>
        <p:txBody>
          <a:bodyPr/>
          <a:lstStyle/>
          <a:p>
            <a:endParaRPr lang="en-GB" dirty="0"/>
          </a:p>
          <a:p>
            <a:pPr algn="ctr"/>
            <a:r>
              <a:rPr lang="en-GB" sz="3600" dirty="0">
                <a:solidFill>
                  <a:srgbClr val="793A88"/>
                </a:solidFill>
              </a:rPr>
              <a:t>The Wampanoag and The Wetu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A393F-E519-4C33-921E-93DB831D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24" y="5918363"/>
            <a:ext cx="3887552" cy="58245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C82B1AD-A241-47D3-8288-7BBABCFF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00" y="5650283"/>
            <a:ext cx="3599688" cy="111861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0E6DED-F33E-4752-9553-F1D5533B17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2" y="5671342"/>
            <a:ext cx="3241964" cy="107649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29FF8D9-CF16-4A5D-9AF3-EE2810EC9C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2" y="766736"/>
            <a:ext cx="8882416" cy="28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5406-8E64-4180-B01C-3F853E57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996" y="535072"/>
            <a:ext cx="5939674" cy="144447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793A88"/>
                </a:solidFill>
              </a:rPr>
              <a:t>The Wampanoag and the </a:t>
            </a:r>
            <a:r>
              <a:rPr lang="en-GB" b="1" dirty="0" err="1">
                <a:solidFill>
                  <a:srgbClr val="793A88"/>
                </a:solidFill>
              </a:rPr>
              <a:t>Wetu</a:t>
            </a:r>
            <a:endParaRPr lang="en-GB" b="1" dirty="0">
              <a:solidFill>
                <a:srgbClr val="793A8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E6177-D5AC-48F1-8A7F-5F769AB7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F69DC1-DBE7-4B62-AA52-17E64CC176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A81156-E6CD-4EB8-AB55-35B7B4498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9" name="Content Placeholder 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3C85D8B-AE0E-49C0-82A4-2242FA1DC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93A88">
                <a:tint val="45000"/>
                <a:satMod val="400000"/>
              </a:srgb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" y="1075354"/>
            <a:ext cx="4761182" cy="476118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B2D5ECE-DCED-4E18-942B-DCABA4E35C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pic>
        <p:nvPicPr>
          <p:cNvPr id="7" name="Online Media 6" title="Re-informed: The Making of the Wetu">
            <a:hlinkClick r:id="" action="ppaction://media"/>
            <a:extLst>
              <a:ext uri="{FF2B5EF4-FFF2-40B4-BE49-F238E27FC236}">
                <a16:creationId xmlns:a16="http://schemas.microsoft.com/office/drawing/2014/main" id="{2DC1BEF3-6763-4233-8EEA-2EFFD756C3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562496" y="1867683"/>
            <a:ext cx="6055740" cy="34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58DB4-469F-4802-8C8D-6370D805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C318FA-8703-4FB3-B54B-AA796D37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EA7F5A-4219-4676-B797-2B56AB95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72E23B-1B11-49A5-86C1-72093B21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97" y="2676058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List as many things as you can remember about the Wampanoag Tribe and a </a:t>
            </a:r>
            <a:r>
              <a:rPr lang="en-US" sz="5200" kern="1200" dirty="0" err="1">
                <a:solidFill>
                  <a:srgbClr val="793A88"/>
                </a:solidFill>
                <a:latin typeface="+mj-lt"/>
                <a:ea typeface="+mj-ea"/>
                <a:cs typeface="+mj-cs"/>
              </a:rPr>
              <a:t>Wetu</a:t>
            </a:r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 from this video! </a:t>
            </a: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You have 3 minutes!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057BFE5-5454-4A17-A0EC-024EE331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863" y="103809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Rules:</a:t>
            </a:r>
          </a:p>
          <a:p>
            <a:pPr lvl="1"/>
            <a:r>
              <a:rPr lang="en-GB" dirty="0"/>
              <a:t>You will be given a series of statements. </a:t>
            </a:r>
          </a:p>
          <a:p>
            <a:pPr lvl="1"/>
            <a:r>
              <a:rPr lang="en-GB" dirty="0"/>
              <a:t>Decide in your groups and as a class, which group of people each statement belongs to: </a:t>
            </a:r>
            <a:r>
              <a:rPr lang="en-GB" b="1" dirty="0">
                <a:solidFill>
                  <a:srgbClr val="92D050"/>
                </a:solidFill>
              </a:rPr>
              <a:t>The Pilgrims </a:t>
            </a:r>
            <a:r>
              <a:rPr lang="en-GB" dirty="0"/>
              <a:t>			or 			</a:t>
            </a:r>
            <a:r>
              <a:rPr lang="en-GB" b="1" dirty="0">
                <a:solidFill>
                  <a:srgbClr val="92D050"/>
                </a:solidFill>
              </a:rPr>
              <a:t>The Wampanoag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Hint: Sometimes a statement could fit both groups of people!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563800" y="3481389"/>
            <a:ext cx="1214927" cy="1526400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5954495" y="3420655"/>
            <a:ext cx="2257320" cy="16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1864311" y="4507978"/>
            <a:ext cx="8371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“I don’t want to leave home!”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50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2024109" y="4507978"/>
            <a:ext cx="8069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“We know nothing about these people! I’m scared</a:t>
            </a:r>
            <a:r>
              <a:rPr lang="en-US" sz="3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! What if they try to kill us?!”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5763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1864311" y="4507978"/>
            <a:ext cx="8371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“I am frightened of such a long journey!”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066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1864311" y="4507978"/>
            <a:ext cx="8371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“We have nothing to eat, what will we do?”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221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2024109" y="4507978"/>
            <a:ext cx="8069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“Will they spread disease and make our families ill?”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746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2024109" y="4507978"/>
            <a:ext cx="8069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“How can we communicate with people if they don’t know our language?”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211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BD43CF-4F3D-46D5-B946-551068B02E51}"/>
              </a:ext>
            </a:extLst>
          </p:cNvPr>
          <p:cNvSpPr/>
          <p:nvPr/>
        </p:nvSpPr>
        <p:spPr>
          <a:xfrm>
            <a:off x="2024109" y="1257308"/>
            <a:ext cx="8069802" cy="2993287"/>
          </a:xfrm>
          <a:prstGeom prst="rect">
            <a:avLst/>
          </a:prstGeom>
          <a:solidFill>
            <a:schemeClr val="bg1"/>
          </a:solidFill>
          <a:ln w="38100">
            <a:solidFill>
              <a:srgbClr val="793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6AFFF-98EF-4CD4-912E-E451473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78" y="14713"/>
            <a:ext cx="5706497" cy="83519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793A88"/>
                </a:solidFill>
              </a:rPr>
              <a:t>Perspectives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901-0CA0-4939-A4C6-9082291B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4" y="2330180"/>
            <a:ext cx="1504254" cy="119775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b="1" dirty="0">
                <a:solidFill>
                  <a:srgbClr val="92D050"/>
                </a:solidFill>
              </a:rPr>
              <a:t>OR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1AAB-0D9C-493C-9719-D8B47369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AD05B8-E494-440A-A469-3B2D8881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62B14-F11D-4E6D-B2CC-60F3056E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C2F7F4-854C-4AB4-AC70-0A2AB6A8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E4C27-64EC-40EE-B6A3-AF5F30EE971D}"/>
              </a:ext>
            </a:extLst>
          </p:cNvPr>
          <p:cNvGrpSpPr/>
          <p:nvPr/>
        </p:nvGrpSpPr>
        <p:grpSpPr>
          <a:xfrm>
            <a:off x="2368728" y="1864114"/>
            <a:ext cx="1929059" cy="2117336"/>
            <a:chOff x="2468550" y="3520288"/>
            <a:chExt cx="1214927" cy="1526400"/>
          </a:xfrm>
        </p:grpSpPr>
        <p:pic>
          <p:nvPicPr>
            <p:cNvPr id="10" name="Picture 9" descr="A person in a costume&#10;&#10;Description automatically generated with low confidence">
              <a:extLst>
                <a:ext uri="{FF2B5EF4-FFF2-40B4-BE49-F238E27FC236}">
                  <a16:creationId xmlns:a16="http://schemas.microsoft.com/office/drawing/2014/main" id="{515DEB80-A7E3-4149-9553-A18CD47B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456" y="3548470"/>
              <a:ext cx="625021" cy="1470035"/>
            </a:xfrm>
            <a:prstGeom prst="rect">
              <a:avLst/>
            </a:prstGeom>
          </p:spPr>
        </p:pic>
        <p:pic>
          <p:nvPicPr>
            <p:cNvPr id="12" name="Picture 11" descr="A statue of a person in a red dress&#10;&#10;Description automatically generated with low confidence">
              <a:extLst>
                <a:ext uri="{FF2B5EF4-FFF2-40B4-BE49-F238E27FC236}">
                  <a16:creationId xmlns:a16="http://schemas.microsoft.com/office/drawing/2014/main" id="{58A77D26-EF7A-41B4-A94C-DA9E31BF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550" y="3520288"/>
              <a:ext cx="719766" cy="15264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DD3449-761E-47A7-A1B9-EEE728687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6491022" y="1703659"/>
            <a:ext cx="3393349" cy="25469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F850A4-1AD2-407B-B4FC-9A171D80FADA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E72B3-A569-4FE0-883A-866B6E5181D6}"/>
              </a:ext>
            </a:extLst>
          </p:cNvPr>
          <p:cNvSpPr txBox="1">
            <a:spLocks/>
          </p:cNvSpPr>
          <p:nvPr/>
        </p:nvSpPr>
        <p:spPr>
          <a:xfrm>
            <a:off x="1401787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Pilgrims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A7E7DE-86C1-4456-82C5-F075DE05A8E1}"/>
              </a:ext>
            </a:extLst>
          </p:cNvPr>
          <p:cNvSpPr txBox="1">
            <a:spLocks/>
          </p:cNvSpPr>
          <p:nvPr/>
        </p:nvSpPr>
        <p:spPr>
          <a:xfrm>
            <a:off x="6227146" y="998148"/>
            <a:ext cx="3393349" cy="119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r>
              <a:rPr lang="en-GB" sz="2800" b="1" dirty="0">
                <a:solidFill>
                  <a:srgbClr val="92D050"/>
                </a:solidFill>
              </a:rPr>
              <a:t>Wampanoag</a:t>
            </a:r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  <a:p>
            <a:pPr marL="457200" lvl="1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B6BEC-E952-43F7-B623-C0F65F3C91DD}"/>
              </a:ext>
            </a:extLst>
          </p:cNvPr>
          <p:cNvSpPr txBox="1"/>
          <p:nvPr/>
        </p:nvSpPr>
        <p:spPr>
          <a:xfrm>
            <a:off x="2024109" y="4507978"/>
            <a:ext cx="8069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“Will they respect our land and our traditions?”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492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B469-36DD-4723-A8DA-DE90A2E1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34" y="13029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Welcoming the Wampanoag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B7EA-A639-476A-9F59-E0E2249B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The Pilgrim Gallery at Bassetlaw Museum Retford welcomed members of the Wampanoag who built a traditional Wetu at the museum in September 2021. </a:t>
            </a:r>
          </a:p>
          <a:p>
            <a:r>
              <a:rPr lang="en-GB" sz="2400" dirty="0"/>
              <a:t>You will be visiting the museum, to explore the Wetu that the Wampanoag built. </a:t>
            </a:r>
          </a:p>
          <a:p>
            <a:r>
              <a:rPr lang="en-GB" sz="2400" dirty="0"/>
              <a:t>In order to prepare you for your visit, here are some things to watch and do.</a:t>
            </a:r>
          </a:p>
          <a:p>
            <a:pPr marL="0" indent="0" algn="ctr">
              <a:buNone/>
            </a:pPr>
            <a:endParaRPr lang="en-GB" sz="2400" i="1" dirty="0"/>
          </a:p>
          <a:p>
            <a:pPr marL="0" indent="0" algn="ctr">
              <a:buNone/>
            </a:pPr>
            <a:r>
              <a:rPr lang="en-GB" sz="2400" i="1" dirty="0"/>
              <a:t>We can’t wait to see you and welcome you to the Wetu!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3606C-193A-4E9F-8271-68EB9751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C780635-55F0-46B1-9F5F-226EC7115A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B2917C-0AC8-4465-A0EB-D6A253C4B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3BA0E38-A868-4EC7-9A6A-CFBF465A9D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3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B469-36DD-4723-A8DA-DE90A2E1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87" y="9622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Questions about the Wampanoag and the Wetu!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B7EA-A639-476A-9F59-E0E2249B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28305" cy="3880773"/>
          </a:xfrm>
        </p:spPr>
        <p:txBody>
          <a:bodyPr>
            <a:normAutofit/>
          </a:bodyPr>
          <a:lstStyle/>
          <a:p>
            <a:r>
              <a:rPr lang="en-GB" sz="2400" dirty="0"/>
              <a:t>When you come to Bassetlaw Museum to learn more about the Wampanoag Tribe, you will get to explore the Wetu they built and ask questions. </a:t>
            </a:r>
          </a:p>
          <a:p>
            <a:r>
              <a:rPr lang="en-GB" sz="2400" dirty="0"/>
              <a:t>We’d like you each to bring one question you’d like to ask us with you when you visit.</a:t>
            </a:r>
          </a:p>
          <a:p>
            <a:r>
              <a:rPr lang="en-GB" sz="2400" dirty="0"/>
              <a:t>Before you write your questions, please remember the language you use is very important. Your teacher will tell you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3606C-193A-4E9F-8271-68EB9751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C780635-55F0-46B1-9F5F-226EC7115A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B2917C-0AC8-4465-A0EB-D6A253C4B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3BA0E38-A868-4EC7-9A6A-CFBF465A9D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54D06F-E435-43C4-ADC2-27E039561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20" y="4066317"/>
            <a:ext cx="10670959" cy="1118616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algn="ctr"/>
            <a:r>
              <a:rPr lang="en-GB" sz="4800" i="1" dirty="0">
                <a:solidFill>
                  <a:srgbClr val="793A88"/>
                </a:solidFill>
              </a:rPr>
              <a:t>We can’t wait to see you soon!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A393F-E519-4C33-921E-93DB831D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24" y="5918363"/>
            <a:ext cx="3887552" cy="58245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C82B1AD-A241-47D3-8288-7BBABCFF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00" y="5650283"/>
            <a:ext cx="3599688" cy="111861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0E6DED-F33E-4752-9553-F1D5533B17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2" y="5671342"/>
            <a:ext cx="3241964" cy="107649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29FF8D9-CF16-4A5D-9AF3-EE2810EC9C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2" y="766736"/>
            <a:ext cx="8882416" cy="28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D06B-E27E-4A6E-AAA2-F735E476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634" y="1401558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Before you visit you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E0FD-3F7E-4B73-A3F0-E4C732B2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Learn who the Nottinghamshire Pilgrims were and why they left for America.</a:t>
            </a:r>
          </a:p>
          <a:p>
            <a:r>
              <a:rPr lang="en-GB" sz="2400" dirty="0"/>
              <a:t>Discover who the Wampanoag are and a little more about their culture.</a:t>
            </a:r>
          </a:p>
          <a:p>
            <a:r>
              <a:rPr lang="en-GB" sz="2400" dirty="0"/>
              <a:t>Discuss the different perspectives of the Pilgrims and the Wampanoag.</a:t>
            </a:r>
          </a:p>
          <a:p>
            <a:r>
              <a:rPr lang="en-GB" sz="2400" dirty="0"/>
              <a:t>Find out what a </a:t>
            </a:r>
            <a:r>
              <a:rPr lang="en-GB" sz="2400" dirty="0" err="1"/>
              <a:t>Wetu</a:t>
            </a:r>
            <a:r>
              <a:rPr lang="en-GB" sz="2400" dirty="0"/>
              <a:t> is and why it is important.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8646C-169A-4AB4-91C3-9FD0485A1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A428B63-ADE8-439F-89E2-694C05CA9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5F13BB-0676-4360-89AF-5A78D697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9A7BAF7-FD75-4262-B48B-57AC327A7C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5D25-F763-48E8-90B5-4B04AF30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986" y="619374"/>
            <a:ext cx="7177541" cy="147728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793A88"/>
                </a:solidFill>
              </a:rPr>
              <a:t>Who are the Nottinghamshire Pilgrims?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1E40C-9BD4-4407-B884-76723605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09D0488-0EBD-4B55-BE8D-2B25EACF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9D4084-E49F-426E-B5E7-BEE4ACB7A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AB9F6E0-0C6D-4F3A-894A-2F42C39F63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pic>
        <p:nvPicPr>
          <p:cNvPr id="9" name="Content Placeholder 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87F21A0-D8FB-41BB-A7F3-B792359E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93A88">
                <a:tint val="45000"/>
                <a:satMod val="400000"/>
              </a:srgb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" y="1075354"/>
            <a:ext cx="4761182" cy="4761182"/>
          </a:xfrm>
          <a:prstGeom prst="rect">
            <a:avLst/>
          </a:prstGeom>
        </p:spPr>
      </p:pic>
      <p:pic>
        <p:nvPicPr>
          <p:cNvPr id="7" name="Online Media 6" title="Who are the Nottinghamshire Pilgrims">
            <a:hlinkClick r:id="" action="ppaction://media"/>
            <a:extLst>
              <a:ext uri="{FF2B5EF4-FFF2-40B4-BE49-F238E27FC236}">
                <a16:creationId xmlns:a16="http://schemas.microsoft.com/office/drawing/2014/main" id="{1134DDD4-F3AB-4446-8EF7-AA87A171B9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661303" y="2096655"/>
            <a:ext cx="5782906" cy="32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58DB4-469F-4802-8C8D-6370D805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C318FA-8703-4FB3-B54B-AA796D37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EA7F5A-4219-4676-B797-2B56AB95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72E23B-1B11-49A5-86C1-72093B21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97" y="2676058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List as many things as you can remember about the Nottinghamshire Pilgrims from this video! </a:t>
            </a: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You have 3 minutes!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057BFE5-5454-4A17-A0EC-024EE331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ACC9561-431A-42EC-9977-763A9DEE1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93A88">
                <a:tint val="45000"/>
                <a:satMod val="400000"/>
              </a:srgb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" y="1075354"/>
            <a:ext cx="4761182" cy="4761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AC7CC9-0CE7-4C73-81DD-C9A55C79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1032D22-C3B4-4E33-A3C6-C8A423976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43EF98-9B9A-4B3B-83D0-8E4BED0CE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1BE43ED-3C82-4C51-AD0F-49FB5AAE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473" y="1075354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rgbClr val="793A88"/>
                </a:solidFill>
              </a:rPr>
              <a:t>Who are the Wampanoag?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FB5C836-E3EC-4CAB-B603-18744F709C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pic>
        <p:nvPicPr>
          <p:cNvPr id="2" name="Online Media 1" title="Re informed: Paula Peters">
            <a:hlinkClick r:id="" action="ppaction://media"/>
            <a:extLst>
              <a:ext uri="{FF2B5EF4-FFF2-40B4-BE49-F238E27FC236}">
                <a16:creationId xmlns:a16="http://schemas.microsoft.com/office/drawing/2014/main" id="{BD35E1F0-D4A2-492F-B8E6-E55EF70C4F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709176" y="2015378"/>
            <a:ext cx="5978257" cy="33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58DB4-469F-4802-8C8D-6370D805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C318FA-8703-4FB3-B54B-AA796D37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EA7F5A-4219-4676-B797-2B56AB95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72E23B-1B11-49A5-86C1-72093B21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97" y="2676058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List as many things as you can remember about the Wampanoag Tribe from this video! </a:t>
            </a: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You have 3 minutes!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057BFE5-5454-4A17-A0EC-024EE331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5406-8E64-4180-B01C-3F853E57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996" y="535072"/>
            <a:ext cx="5939674" cy="144447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793A88"/>
                </a:solidFill>
              </a:rPr>
              <a:t>What brought their worlds together?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E6177-D5AC-48F1-8A7F-5F769AB7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F69DC1-DBE7-4B62-AA52-17E64CC176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A81156-E6CD-4EB8-AB55-35B7B4498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pic>
        <p:nvPicPr>
          <p:cNvPr id="9" name="Content Placeholder 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3C85D8B-AE0E-49C0-82A4-2242FA1DC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93A88">
                <a:tint val="45000"/>
                <a:satMod val="400000"/>
              </a:srgb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4" y="1075354"/>
            <a:ext cx="4761182" cy="476118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B2D5ECE-DCED-4E18-942B-DCABA4E35C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  <p:pic>
        <p:nvPicPr>
          <p:cNvPr id="3" name="Online Media 2" title="What brought their worlds together?">
            <a:hlinkClick r:id="" action="ppaction://media"/>
            <a:extLst>
              <a:ext uri="{FF2B5EF4-FFF2-40B4-BE49-F238E27FC236}">
                <a16:creationId xmlns:a16="http://schemas.microsoft.com/office/drawing/2014/main" id="{5799BFB6-F5AB-4654-9192-210C57522A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500996" y="2119456"/>
            <a:ext cx="6038526" cy="34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58DB4-469F-4802-8C8D-6370D805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8" y="6238625"/>
            <a:ext cx="2386558" cy="35756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C318FA-8703-4FB3-B54B-AA796D37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1" y="6061124"/>
            <a:ext cx="2209839" cy="68671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EA7F5A-4219-4676-B797-2B56AB95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6980"/>
            <a:ext cx="1990233" cy="6608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72E23B-1B11-49A5-86C1-72093B21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97" y="2676058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List as many things as you can remember about </a:t>
            </a:r>
            <a:r>
              <a:rPr lang="en-US" sz="5200" dirty="0">
                <a:solidFill>
                  <a:srgbClr val="793A88"/>
                </a:solidFill>
              </a:rPr>
              <a:t>how the Nottinghamshire Pilgrims met the Wampanoag Tribe </a:t>
            </a:r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from this video! </a:t>
            </a: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rgbClr val="793A88"/>
                </a:solidFill>
                <a:latin typeface="+mj-lt"/>
                <a:ea typeface="+mj-ea"/>
                <a:cs typeface="+mj-cs"/>
              </a:rPr>
              <a:t>You have 3 minutes!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057BFE5-5454-4A17-A0EC-024EE331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" y="93644"/>
            <a:ext cx="3565688" cy="11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4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755</TotalTime>
  <Words>514</Words>
  <Application>Microsoft Office PowerPoint</Application>
  <PresentationFormat>Widescreen</PresentationFormat>
  <Paragraphs>93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PowerPoint Presentation</vt:lpstr>
      <vt:lpstr>Welcoming the Wampanoag</vt:lpstr>
      <vt:lpstr>Before you visit you will…</vt:lpstr>
      <vt:lpstr>Who are the Nottinghamshire Pilgrims?</vt:lpstr>
      <vt:lpstr>List as many things as you can remember about the Nottinghamshire Pilgrims from this video!   You have 3 minutes!</vt:lpstr>
      <vt:lpstr>Who are the Wampanoag?</vt:lpstr>
      <vt:lpstr>List as many things as you can remember about the Wampanoag Tribe from this video!   You have 3 minutes!</vt:lpstr>
      <vt:lpstr>What brought their worlds together?</vt:lpstr>
      <vt:lpstr>List as many things as you can remember about how the Nottinghamshire Pilgrims met the Wampanoag Tribe from this video!   You have 3 minutes!</vt:lpstr>
      <vt:lpstr>The Wampanoag and the Wetu</vt:lpstr>
      <vt:lpstr>List as many things as you can remember about the Wampanoag Tribe and a Wetu from this video!   You have 3 minutes!</vt:lpstr>
      <vt:lpstr>Perspectives Game</vt:lpstr>
      <vt:lpstr>Perspectives Game</vt:lpstr>
      <vt:lpstr>Perspectives Game</vt:lpstr>
      <vt:lpstr>Perspectives Game</vt:lpstr>
      <vt:lpstr>Perspectives Game</vt:lpstr>
      <vt:lpstr>Perspectives Game</vt:lpstr>
      <vt:lpstr>Perspectives Game</vt:lpstr>
      <vt:lpstr>Perspectives Game</vt:lpstr>
      <vt:lpstr>Questions about the Wampanoag and the Wetu!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Wampanoag Perspectives</dc:title>
  <dc:creator>Elizabeth Carney-Marsh</dc:creator>
  <cp:lastModifiedBy>Elizabeth Carney-Marsh</cp:lastModifiedBy>
  <cp:revision>46</cp:revision>
  <dcterms:created xsi:type="dcterms:W3CDTF">2021-08-22T11:45:03Z</dcterms:created>
  <dcterms:modified xsi:type="dcterms:W3CDTF">2022-07-27T09:32:18Z</dcterms:modified>
</cp:coreProperties>
</file>